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05D3C1-FB93-4C8E-B264-B3E2175A5DDA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2CEF09-3013-414A-8FE8-DC532A95D0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33CC"/>
                </a:solidFill>
              </a:rPr>
              <a:t>100% MOSCHINO! 100% СВЕЖИЙ! 100% РОЗОВЫЙ</a:t>
            </a:r>
            <a:r>
              <a:rPr lang="ru-RU" sz="4000" dirty="0" smtClean="0">
                <a:solidFill>
                  <a:srgbClr val="FF33CC"/>
                </a:solidFill>
              </a:rPr>
              <a:t>!</a:t>
            </a:r>
            <a:endParaRPr lang="ru-RU" sz="4000" dirty="0">
              <a:solidFill>
                <a:srgbClr val="FF33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705678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292591"/>
            <a:ext cx="14287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5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5760640" cy="343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Изысканный тонкий аромат раскрывается соблазнительным букетом женственных искрящихся нот.</a:t>
            </a:r>
          </a:p>
          <a:p>
            <a:r>
              <a:rPr lang="ru-RU" b="1" dirty="0" smtClean="0"/>
              <a:t>В верхних нотах яркое сочетание свежего розового грейпфрута и чёрной смородины дополнено прозрачными сияющими нотами ландыша.</a:t>
            </a:r>
          </a:p>
          <a:p>
            <a:r>
              <a:rPr lang="ru-RU" b="1" dirty="0" smtClean="0"/>
              <a:t>В сердце аромата цветочные аккорды лепестков шиповника и розового гиацинта окрашены</a:t>
            </a:r>
            <a:r>
              <a:rPr lang="en-US" b="1" dirty="0" smtClean="0"/>
              <a:t> </a:t>
            </a:r>
            <a:r>
              <a:rPr lang="ru-RU" b="1" dirty="0" smtClean="0"/>
              <a:t>нотами сочного граната.</a:t>
            </a:r>
          </a:p>
          <a:p>
            <a:r>
              <a:rPr lang="ru-RU" b="1" dirty="0" smtClean="0"/>
              <a:t>Пленительное сочетание кедра, амброксана и мускуса создаёт неотразимый чувственный шлейф.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24944"/>
            <a:ext cx="295232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6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66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100% MOSCHINO! 100% СВЕЖИЙ! 100% РОЗОВЫЙ!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100% MOSCHINO! 100% СВЕЖИЙ! 100% РОЗОВЫЙ!</dc:title>
  <dc:creator>Олеся</dc:creator>
  <cp:lastModifiedBy>Олеся</cp:lastModifiedBy>
  <cp:revision>2</cp:revision>
  <dcterms:created xsi:type="dcterms:W3CDTF">2017-08-16T13:12:44Z</dcterms:created>
  <dcterms:modified xsi:type="dcterms:W3CDTF">2017-08-16T13:25:23Z</dcterms:modified>
</cp:coreProperties>
</file>